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104" y="-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printerSettings" Target="printerSettings/printerSettings1.bin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heme" Target="theme/theme1.xml"/>
  <Relationship Id="rId7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90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87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178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39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23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99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313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22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03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16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2803696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23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Test </a:t>
            </a:r>
            <a:r>
              <a:rPr lang="de-DE" dirty="0" err="1" smtClean="0"/>
              <a:t>Powerpoint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7120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Test Powerpoint</vt:lpstr>
    </vt:vector>
  </TitlesOfParts>
  <Company>Pixelpark AG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2016-08-25T09:17:39Z</dcterms:created>
  <dc:creator>Stephan Kopf</dc:creator>
  <lastModifiedBy>Stephan Kopf</lastModifiedBy>
  <dcterms:modified xsi:type="dcterms:W3CDTF">2016-08-25T09:18:11Z</dcterms:modified>
  <revision>1</revision>
  <dc:title>Test Powerpoint</dc:title>
</coreProperties>
</file>